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7" r:id="rId4"/>
    <p:sldId id="288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928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33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31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60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335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33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06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24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5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19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981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645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Plantenkennis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IBS Etalage van je werk</a:t>
            </a:r>
          </a:p>
          <a:p>
            <a:r>
              <a:rPr lang="nl-NL" smtClean="0"/>
              <a:t>10-15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502975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Sinningia</a:t>
            </a:r>
            <a:r>
              <a:rPr lang="nl-NL" dirty="0" smtClean="0"/>
              <a:t> cultivars			           Gloxinia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1788" y="1274171"/>
            <a:ext cx="4609586" cy="427932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406" y="1274171"/>
            <a:ext cx="4897314" cy="4279322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04720" y="5094515"/>
            <a:ext cx="4219234" cy="18427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Zuid + midden Amerika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73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Skimmia</a:t>
            </a:r>
            <a:r>
              <a:rPr lang="nl-NL" dirty="0" smtClean="0"/>
              <a:t> </a:t>
            </a:r>
            <a:r>
              <a:rPr lang="nl-NL" dirty="0" err="1" smtClean="0"/>
              <a:t>japonica</a:t>
            </a:r>
            <a:r>
              <a:rPr lang="nl-NL" dirty="0" smtClean="0"/>
              <a:t>			                     -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3334" y="866825"/>
            <a:ext cx="5769735" cy="59911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651" y="1522351"/>
            <a:ext cx="4784233" cy="2960909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335349" y="4902926"/>
            <a:ext cx="4219234" cy="18427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Delen van Azië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Gematigd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28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Soleirolia</a:t>
            </a:r>
            <a:r>
              <a:rPr lang="nl-NL" dirty="0" smtClean="0"/>
              <a:t> </a:t>
            </a:r>
            <a:r>
              <a:rPr lang="nl-NL" dirty="0" err="1" smtClean="0"/>
              <a:t>soleirolii</a:t>
            </a:r>
            <a:r>
              <a:rPr lang="nl-NL" dirty="0" smtClean="0"/>
              <a:t>			Slaapkamergeluk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59" y="1360409"/>
            <a:ext cx="2655163" cy="354477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607" y="1360409"/>
            <a:ext cx="6915150" cy="4467225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83098" y="4736607"/>
            <a:ext cx="5812902" cy="212139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Eilanden in de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Midellaandse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zee</a:t>
            </a:r>
            <a:endParaRPr kumimoji="0" lang="nl-NL" sz="3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Subtropisch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(mediterraan, middellandszeeklimaat)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930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Solidago</a:t>
            </a:r>
            <a:r>
              <a:rPr lang="nl-NL" dirty="0" smtClean="0"/>
              <a:t> cultivars			    Guldenroede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8317" y="1095807"/>
            <a:ext cx="6649179" cy="5840569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335349" y="4902926"/>
            <a:ext cx="4219234" cy="184271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Herkomst:</a:t>
            </a:r>
          </a:p>
          <a:p>
            <a:pPr marL="0" indent="0">
              <a:buNone/>
            </a:pPr>
            <a:r>
              <a:rPr lang="nl-NL" dirty="0" smtClean="0"/>
              <a:t>Noord-Amerika</a:t>
            </a:r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endParaRPr lang="nl-NL" sz="800" dirty="0" smtClean="0"/>
          </a:p>
          <a:p>
            <a:r>
              <a:rPr lang="nl-NL" dirty="0" smtClean="0"/>
              <a:t>Landklimaat, gematigd klimaat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3803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908" y="0"/>
            <a:ext cx="10515600" cy="1325563"/>
          </a:xfrm>
        </p:spPr>
        <p:txBody>
          <a:bodyPr/>
          <a:lstStyle/>
          <a:p>
            <a:r>
              <a:rPr lang="nl-NL" dirty="0" err="1" smtClean="0"/>
              <a:t>Sorbus</a:t>
            </a:r>
            <a:r>
              <a:rPr lang="nl-NL" dirty="0" smtClean="0"/>
              <a:t> </a:t>
            </a:r>
            <a:r>
              <a:rPr lang="nl-NL" dirty="0" err="1" smtClean="0"/>
              <a:t>aucuparia</a:t>
            </a:r>
            <a:r>
              <a:rPr lang="nl-NL" dirty="0" smtClean="0"/>
              <a:t>			          lijsterbes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37" y="1189083"/>
            <a:ext cx="4629223" cy="371384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416" y="1189082"/>
            <a:ext cx="2810400" cy="371384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994" y="1189083"/>
            <a:ext cx="3502006" cy="5273608"/>
          </a:xfrm>
          <a:prstGeom prst="rect">
            <a:avLst/>
          </a:prstGeo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344057" y="5015282"/>
            <a:ext cx="4219234" cy="18427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Herkomst:</a:t>
            </a:r>
          </a:p>
          <a:p>
            <a:pPr marL="0" indent="0">
              <a:buNone/>
            </a:pPr>
            <a:r>
              <a:rPr lang="nl-NL" dirty="0" smtClean="0"/>
              <a:t>Noord-Amerika, Z-W Azië</a:t>
            </a:r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endParaRPr lang="nl-NL" sz="800" dirty="0" smtClean="0"/>
          </a:p>
          <a:p>
            <a:r>
              <a:rPr lang="nl-NL" dirty="0" smtClean="0"/>
              <a:t>Landklimaat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278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326" y="190954"/>
            <a:ext cx="10515600" cy="1325563"/>
          </a:xfrm>
        </p:spPr>
        <p:txBody>
          <a:bodyPr/>
          <a:lstStyle/>
          <a:p>
            <a:r>
              <a:rPr lang="nl-NL" dirty="0" err="1" smtClean="0"/>
              <a:t>Spathiphyllum</a:t>
            </a:r>
            <a:r>
              <a:rPr lang="nl-NL" dirty="0" smtClean="0"/>
              <a:t> cultivars			                   -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9508" y="774194"/>
            <a:ext cx="5672693" cy="587640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966" y="1603602"/>
            <a:ext cx="3772757" cy="3772859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335349" y="5015282"/>
            <a:ext cx="4219234" cy="18427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Herkomst:</a:t>
            </a:r>
          </a:p>
          <a:p>
            <a:pPr marL="0" indent="0">
              <a:buNone/>
            </a:pPr>
            <a:r>
              <a:rPr lang="nl-NL" dirty="0" smtClean="0"/>
              <a:t>Regenwoud (Zuid Amerika)</a:t>
            </a:r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endParaRPr lang="nl-NL" sz="800" dirty="0" smtClean="0"/>
          </a:p>
          <a:p>
            <a:r>
              <a:rPr lang="nl-NL" dirty="0" smtClean="0"/>
              <a:t>Tropisch klimaat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01020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72</Words>
  <Application>Microsoft Office PowerPoint</Application>
  <PresentationFormat>Breedbeeld</PresentationFormat>
  <Paragraphs>39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Plantenkennis</vt:lpstr>
      <vt:lpstr>Sinningia cultivars              Gloxinia </vt:lpstr>
      <vt:lpstr>Skimmia japonica                        - </vt:lpstr>
      <vt:lpstr>Soleirolia soleirolii   Slaapkamergeluk </vt:lpstr>
      <vt:lpstr>Solidago cultivars       Guldenroede </vt:lpstr>
      <vt:lpstr>Sorbus aucuparia             lijsterbes</vt:lpstr>
      <vt:lpstr>Spathiphyllum cultivars                      -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33</cp:revision>
  <dcterms:created xsi:type="dcterms:W3CDTF">2016-08-18T08:19:28Z</dcterms:created>
  <dcterms:modified xsi:type="dcterms:W3CDTF">2019-02-04T11:52:50Z</dcterms:modified>
</cp:coreProperties>
</file>